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7100888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69" cy="512220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582" y="0"/>
            <a:ext cx="3076669" cy="512220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200"/>
            </a:lvl1pPr>
          </a:lstStyle>
          <a:p>
            <a:fld id="{B21B7B5E-1A80-4F76-A3A8-6297A24463B7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279525"/>
            <a:ext cx="2589212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6" tIns="46863" rIns="93726" bIns="468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53" y="4924447"/>
            <a:ext cx="5680383" cy="4028062"/>
          </a:xfrm>
          <a:prstGeom prst="rect">
            <a:avLst/>
          </a:prstGeom>
        </p:spPr>
        <p:txBody>
          <a:bodyPr vert="horz" lIns="93726" tIns="46863" rIns="93726" bIns="468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218"/>
            <a:ext cx="3076669" cy="512220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582" y="9719218"/>
            <a:ext cx="3076669" cy="512220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200"/>
            </a:lvl1pPr>
          </a:lstStyle>
          <a:p>
            <a:fld id="{10D06EDD-E8CC-4518-B385-158C242BD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6EDD-E8CC-4518-B385-158C242BDF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35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53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82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1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4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5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5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06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1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89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E2C3-61F0-40ED-8929-E1F0D4C7EAB4}" type="datetimeFigureOut">
              <a:rPr kumimoji="1" lang="ja-JP" altLang="en-US" smtClean="0"/>
              <a:t>2024/8/10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06B9-7392-4418-BA49-1F45E3CF4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8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4558024-D0A7-1EEE-E416-10A4CFC39D93}"/>
              </a:ext>
            </a:extLst>
          </p:cNvPr>
          <p:cNvSpPr/>
          <p:nvPr/>
        </p:nvSpPr>
        <p:spPr>
          <a:xfrm>
            <a:off x="278983" y="4737715"/>
            <a:ext cx="993931" cy="4278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659EFD2-3CBF-719B-6777-40B2F951F6B4}"/>
              </a:ext>
            </a:extLst>
          </p:cNvPr>
          <p:cNvSpPr/>
          <p:nvPr/>
        </p:nvSpPr>
        <p:spPr>
          <a:xfrm>
            <a:off x="278984" y="4071006"/>
            <a:ext cx="993931" cy="4278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4C432E-F87F-919E-2C47-303815F80DFD}"/>
              </a:ext>
            </a:extLst>
          </p:cNvPr>
          <p:cNvSpPr/>
          <p:nvPr/>
        </p:nvSpPr>
        <p:spPr>
          <a:xfrm>
            <a:off x="-190500" y="2851140"/>
            <a:ext cx="7264400" cy="1069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6CA933-E2CA-7FD1-66C9-7A2180C9D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895" y="3462490"/>
            <a:ext cx="5886937" cy="420491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kumimoji="1" lang="en-US" altLang="ja-JP" sz="3100" b="1" dirty="0"/>
              <a:t>      9 </a:t>
            </a:r>
            <a:r>
              <a:rPr kumimoji="1" lang="ja-JP" altLang="en-US" sz="3100" b="1" dirty="0"/>
              <a:t>月  </a:t>
            </a:r>
            <a:r>
              <a:rPr kumimoji="1" lang="en-US" altLang="ja-JP" sz="3100" b="1" dirty="0"/>
              <a:t>17</a:t>
            </a:r>
            <a:r>
              <a:rPr kumimoji="1" lang="ja-JP" altLang="en-US" sz="3100" b="1" dirty="0"/>
              <a:t>日</a:t>
            </a:r>
            <a:r>
              <a:rPr kumimoji="1" lang="en-US" altLang="ja-JP" sz="1800" b="1" dirty="0"/>
              <a:t>(</a:t>
            </a:r>
            <a:r>
              <a:rPr kumimoji="1" lang="ja-JP" altLang="en-US" sz="1800" b="1" dirty="0"/>
              <a:t>火</a:t>
            </a:r>
            <a:r>
              <a:rPr kumimoji="1" lang="en-US" altLang="ja-JP" sz="1800" b="1" dirty="0"/>
              <a:t>)</a:t>
            </a:r>
            <a:r>
              <a:rPr kumimoji="1" lang="ja-JP" altLang="en-US" sz="3100" b="1" dirty="0"/>
              <a:t>　</a:t>
            </a:r>
            <a:r>
              <a:rPr kumimoji="1" lang="en-US" altLang="ja-JP" sz="3100" b="1" dirty="0"/>
              <a:t>10</a:t>
            </a:r>
            <a:r>
              <a:rPr kumimoji="1" lang="ja-JP" altLang="en-US" sz="3100" b="1" dirty="0"/>
              <a:t>：</a:t>
            </a:r>
            <a:r>
              <a:rPr kumimoji="1" lang="en-US" altLang="ja-JP" sz="3100" b="1" dirty="0"/>
              <a:t>00 ~ 11</a:t>
            </a:r>
            <a:r>
              <a:rPr kumimoji="1" lang="ja-JP" altLang="en-US" sz="3100" b="1" dirty="0"/>
              <a:t>：</a:t>
            </a:r>
            <a:r>
              <a:rPr kumimoji="1" lang="en-US" altLang="ja-JP" sz="3100" b="1" dirty="0"/>
              <a:t>30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       </a:t>
            </a:r>
            <a:r>
              <a:rPr kumimoji="1" lang="ja-JP" altLang="en-US" sz="1800" b="1" dirty="0"/>
              <a:t>大府市市民活動センター </a:t>
            </a:r>
            <a:r>
              <a:rPr kumimoji="1" lang="ja-JP" altLang="en-US" sz="2400" b="1" dirty="0"/>
              <a:t>コラビア 第一会議室</a:t>
            </a:r>
            <a:br>
              <a:rPr kumimoji="1" lang="en-US" altLang="ja-JP" sz="2400" b="1" dirty="0"/>
            </a:br>
            <a:br>
              <a:rPr kumimoji="1" lang="en-US" altLang="ja-JP" sz="2400" b="1" dirty="0"/>
            </a:br>
            <a:r>
              <a:rPr kumimoji="1" lang="ja-JP" altLang="en-US" sz="2400" b="1" dirty="0"/>
              <a:t>対象　</a:t>
            </a:r>
            <a:r>
              <a:rPr lang="ja-JP" altLang="en-US" sz="2400" b="1" dirty="0"/>
              <a:t> </a:t>
            </a:r>
            <a:r>
              <a:rPr kumimoji="1" lang="ja-JP" altLang="en-US" sz="2400" b="1" dirty="0"/>
              <a:t>どなたでも（</a:t>
            </a:r>
            <a:r>
              <a:rPr kumimoji="1" lang="ja-JP" altLang="en-US" sz="2200" b="1" dirty="0"/>
              <a:t>ただし、内容は就学前の</a:t>
            </a:r>
            <a:br>
              <a:rPr kumimoji="1" lang="en-US" altLang="ja-JP" sz="2200" b="1" dirty="0"/>
            </a:br>
            <a:r>
              <a:rPr kumimoji="1" lang="ja-JP" altLang="en-US" sz="2200" b="1" dirty="0"/>
              <a:t>　　　　　　お子さんを子育て中の方向けです）</a:t>
            </a:r>
            <a:br>
              <a:rPr kumimoji="1" lang="en-US" altLang="ja-JP" sz="2200" b="1" dirty="0"/>
            </a:br>
            <a:r>
              <a:rPr kumimoji="1" lang="ja-JP" altLang="en-US" sz="2400" b="1" dirty="0"/>
              <a:t>講師　 徳田　絵美</a:t>
            </a:r>
            <a:r>
              <a:rPr kumimoji="1" lang="ja-JP" altLang="en-US" sz="2200" b="1" dirty="0"/>
              <a:t>さん</a:t>
            </a:r>
            <a:r>
              <a:rPr lang="ja-JP" altLang="en-US" sz="2400" b="1" dirty="0"/>
              <a:t> </a:t>
            </a:r>
            <a:r>
              <a:rPr lang="en-US" altLang="ja-JP" sz="2200" b="1" dirty="0"/>
              <a:t>(NPO</a:t>
            </a:r>
            <a:r>
              <a:rPr lang="ja-JP" altLang="en-US" sz="2200" b="1" dirty="0"/>
              <a:t>法人とこっ子代表</a:t>
            </a:r>
            <a:r>
              <a:rPr lang="en-US" altLang="ja-JP" sz="2200" b="1" dirty="0"/>
              <a:t>)</a:t>
            </a:r>
            <a:br>
              <a:rPr kumimoji="1" lang="en-US" altLang="ja-JP" sz="2200" b="1" dirty="0"/>
            </a:br>
            <a:r>
              <a:rPr kumimoji="1" lang="ja-JP" altLang="en-US" sz="2400" b="1" dirty="0"/>
              <a:t>　　　　　　　</a:t>
            </a:r>
            <a:r>
              <a:rPr kumimoji="1" lang="ja-JP" altLang="en-US" sz="1600" b="1" dirty="0"/>
              <a:t>里親、児童指導員、介護福祉士、歯科衛生士、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　　　　　　　　　相談支援基礎・行動援護従事者強度行動障害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　　　　　　　　　</a:t>
            </a:r>
            <a:r>
              <a:rPr lang="ja-JP" altLang="en-US" sz="1600" b="1" dirty="0"/>
              <a:t>基礎</a:t>
            </a:r>
            <a:r>
              <a:rPr kumimoji="1" lang="ja-JP" altLang="en-US" sz="1600" b="1" dirty="0"/>
              <a:t>・実践、成年後見専門支援員、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　　　　　　　　　子どもアドボケイト、テラプレイトレーナー</a:t>
            </a:r>
            <a:br>
              <a:rPr kumimoji="1" lang="en-US" altLang="ja-JP" sz="1600" b="1" dirty="0"/>
            </a:br>
            <a:r>
              <a:rPr lang="ja-JP" altLang="en-US" sz="1600" b="1" dirty="0"/>
              <a:t>　</a:t>
            </a:r>
            <a:r>
              <a:rPr kumimoji="1" lang="ja-JP" altLang="en-US" sz="1600" b="1" dirty="0"/>
              <a:t>　　　　　　　　　　</a:t>
            </a:r>
            <a:r>
              <a:rPr kumimoji="1" lang="en-US" altLang="ja-JP" sz="1600" b="1" dirty="0"/>
              <a:t>CSP(</a:t>
            </a:r>
            <a:r>
              <a:rPr kumimoji="1" lang="ja-JP" altLang="en-US" sz="1600" b="1" dirty="0"/>
              <a:t>幼児・学齢期</a:t>
            </a:r>
            <a:r>
              <a:rPr kumimoji="1" lang="en-US" altLang="ja-JP" sz="1600" b="1" dirty="0"/>
              <a:t>)</a:t>
            </a:r>
            <a:r>
              <a:rPr kumimoji="1" lang="ja-JP" altLang="en-US" sz="1600" b="1" dirty="0"/>
              <a:t>トレーナー、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　　　　　　　　　</a:t>
            </a:r>
            <a:r>
              <a:rPr kumimoji="1" lang="en-US" altLang="ja-JP" sz="1600" b="1" dirty="0"/>
              <a:t>CPA</a:t>
            </a:r>
            <a:r>
              <a:rPr kumimoji="1" lang="ja-JP" altLang="en-US" sz="1600" b="1" dirty="0"/>
              <a:t>トレーナ</a:t>
            </a:r>
            <a:r>
              <a:rPr kumimoji="1" lang="en-US" altLang="ja-JP" sz="1600" b="1" dirty="0"/>
              <a:t>―</a:t>
            </a:r>
            <a:r>
              <a:rPr kumimoji="1" lang="ja-JP" altLang="en-US" sz="1600" b="1" dirty="0"/>
              <a:t>、セカンドステップトレーナー</a:t>
            </a:r>
            <a:br>
              <a:rPr kumimoji="1" lang="en-US" altLang="ja-JP" sz="1600" b="1" dirty="0"/>
            </a:br>
            <a:br>
              <a:rPr kumimoji="1" lang="en-US" altLang="ja-JP" sz="1600" b="1" dirty="0"/>
            </a:br>
            <a:r>
              <a:rPr kumimoji="1" lang="ja-JP" altLang="en-US" sz="2200" b="1" dirty="0"/>
              <a:t>☆申し込み不要！参加費無料！☆</a:t>
            </a:r>
            <a:br>
              <a:rPr kumimoji="1" lang="en-US" altLang="ja-JP" sz="2200" b="1" dirty="0"/>
            </a:br>
            <a:r>
              <a:rPr kumimoji="1" lang="ja-JP" altLang="en-US" sz="2000" b="1" dirty="0"/>
              <a:t>　　　　　</a:t>
            </a:r>
            <a:br>
              <a:rPr kumimoji="1" lang="en-US" altLang="ja-JP" sz="2000" b="1" dirty="0"/>
            </a:br>
            <a:r>
              <a:rPr kumimoji="1" lang="ja-JP" altLang="en-US" sz="2400" b="1" dirty="0"/>
              <a:t>　　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1BA289-CCAD-2909-222D-F58ACB5B7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251" y="6847498"/>
            <a:ext cx="3556001" cy="2538331"/>
          </a:xfrm>
        </p:spPr>
        <p:txBody>
          <a:bodyPr/>
          <a:lstStyle/>
          <a:p>
            <a:pPr algn="l"/>
            <a:endParaRPr kumimoji="1" lang="en-US" altLang="ja-JP" dirty="0"/>
          </a:p>
          <a:p>
            <a:pPr algn="l"/>
            <a:r>
              <a:rPr kumimoji="1" lang="en-US" altLang="ja-JP" dirty="0"/>
              <a:t>  【</a:t>
            </a:r>
            <a:r>
              <a:rPr kumimoji="1" lang="ja-JP" altLang="en-US" dirty="0"/>
              <a:t>お問い合わせ先</a:t>
            </a:r>
            <a:r>
              <a:rPr kumimoji="1" lang="en-US" altLang="ja-JP" dirty="0"/>
              <a:t>】</a:t>
            </a:r>
          </a:p>
          <a:p>
            <a:pPr algn="l"/>
            <a:r>
              <a:rPr kumimoji="1" lang="ja-JP" altLang="en-US">
                <a:latin typeface="Segoe Script" panose="030B0504020000000003" pitchFamily="66" charset="0"/>
              </a:rPr>
              <a:t>家庭訪問型寄り添い子育て支援</a:t>
            </a:r>
            <a:r>
              <a:rPr kumimoji="1" lang="ja-JP" altLang="en-US" dirty="0">
                <a:latin typeface="Segoe Script" panose="030B0504020000000003" pitchFamily="66" charset="0"/>
              </a:rPr>
              <a:t>をめざす会</a:t>
            </a:r>
            <a:r>
              <a:rPr kumimoji="1" lang="en-US" altLang="ja-JP" dirty="0">
                <a:latin typeface="Lucida Sans" panose="020B0602030504020204" pitchFamily="34" charset="0"/>
              </a:rPr>
              <a:t>~mimosa~</a:t>
            </a:r>
          </a:p>
          <a:p>
            <a:pPr algn="l"/>
            <a:r>
              <a:rPr lang="en-US" altLang="ja-JP" b="1" dirty="0"/>
              <a:t>Email :</a:t>
            </a:r>
            <a:r>
              <a:rPr lang="en-US" altLang="ja-JP" dirty="0"/>
              <a:t> kimmiki1@yahoo.co.jp</a:t>
            </a:r>
          </a:p>
          <a:p>
            <a:pPr algn="l"/>
            <a:r>
              <a:rPr lang="en-US" altLang="ja-JP" b="1" dirty="0"/>
              <a:t>Facebook </a:t>
            </a:r>
            <a:r>
              <a:rPr lang="ja-JP" altLang="en-US" b="1" dirty="0"/>
              <a:t>：</a:t>
            </a:r>
            <a:r>
              <a:rPr lang="en-US" altLang="ja-JP" b="1" dirty="0"/>
              <a:t>                 Instagram </a:t>
            </a:r>
            <a:r>
              <a:rPr lang="ja-JP" altLang="en-US" b="1" dirty="0"/>
              <a:t>：</a:t>
            </a:r>
            <a:r>
              <a:rPr lang="en-US" altLang="ja-JP" b="1" dirty="0"/>
              <a:t> </a:t>
            </a:r>
            <a:endParaRPr kumimoji="1"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4731B9-C26A-E619-7ECF-647080E3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" y="35759"/>
            <a:ext cx="5750334" cy="253833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234E23-0246-77C4-6526-8F8810E765CB}"/>
              </a:ext>
            </a:extLst>
          </p:cNvPr>
          <p:cNvSpPr txBox="1"/>
          <p:nvPr/>
        </p:nvSpPr>
        <p:spPr>
          <a:xfrm>
            <a:off x="1687208" y="781372"/>
            <a:ext cx="4465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イライラしない</a:t>
            </a:r>
            <a:endParaRPr kumimoji="1" lang="en-US" altLang="ja-JP" sz="40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子育て講座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831E2C-E721-1C0C-B040-34DCC6718964}"/>
              </a:ext>
            </a:extLst>
          </p:cNvPr>
          <p:cNvSpPr txBox="1"/>
          <p:nvPr/>
        </p:nvSpPr>
        <p:spPr>
          <a:xfrm>
            <a:off x="2450856" y="488874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 　</a:t>
            </a:r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楽しい♡</a:t>
            </a:r>
            <a:r>
              <a:rPr kumimoji="1" lang="ja-JP" altLang="en-US" dirty="0"/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31CA83-5746-BC07-31DA-DE02F9F57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60" y="8491375"/>
            <a:ext cx="638369" cy="6526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CB8B4E0-2552-9118-9F67-478E98E6B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5" y="6936810"/>
            <a:ext cx="2018879" cy="206679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BFECE8-6057-8417-693B-7EBCADEB1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45" y="8473571"/>
            <a:ext cx="638369" cy="650118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4DE17479-A536-4DEA-8AD3-C723B34799EA}"/>
              </a:ext>
            </a:extLst>
          </p:cNvPr>
          <p:cNvSpPr/>
          <p:nvPr/>
        </p:nvSpPr>
        <p:spPr>
          <a:xfrm rot="20297890">
            <a:off x="-849" y="75866"/>
            <a:ext cx="2178913" cy="1325707"/>
          </a:xfrm>
          <a:prstGeom prst="wedgeEllipseCallout">
            <a:avLst>
              <a:gd name="adj1" fmla="val 53266"/>
              <a:gd name="adj2" fmla="val 45473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可愛いわが子（孫）でもついついなっちゃう！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3BB108BC-D8E5-738C-C2BB-90D310FC807A}"/>
              </a:ext>
            </a:extLst>
          </p:cNvPr>
          <p:cNvSpPr/>
          <p:nvPr/>
        </p:nvSpPr>
        <p:spPr>
          <a:xfrm rot="652359">
            <a:off x="5344102" y="1756580"/>
            <a:ext cx="1431745" cy="1007312"/>
          </a:xfrm>
          <a:prstGeom prst="wedgeEllipseCallout">
            <a:avLst>
              <a:gd name="adj1" fmla="val -70652"/>
              <a:gd name="adj2" fmla="val -12425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お子様連れ</a:t>
            </a:r>
            <a:r>
              <a:rPr kumimoji="1" lang="en-US" altLang="ja-JP" dirty="0"/>
              <a:t>OK</a:t>
            </a:r>
            <a:r>
              <a:rPr kumimoji="1" lang="ja-JP" altLang="en-US" dirty="0"/>
              <a:t>🙆♪</a:t>
            </a:r>
          </a:p>
        </p:txBody>
      </p:sp>
    </p:spTree>
    <p:extLst>
      <p:ext uri="{BB962C8B-B14F-4D97-AF65-F5344CB8AC3E}">
        <p14:creationId xmlns:p14="http://schemas.microsoft.com/office/powerpoint/2010/main" val="304082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413</TotalTime>
  <Words>186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HG創英角ﾎﾟｯﾌﾟ体</vt:lpstr>
      <vt:lpstr>游ゴシック</vt:lpstr>
      <vt:lpstr>Arial</vt:lpstr>
      <vt:lpstr>Calibri</vt:lpstr>
      <vt:lpstr>Calibri Light</vt:lpstr>
      <vt:lpstr>Lucida Sans</vt:lpstr>
      <vt:lpstr>Segoe Script</vt:lpstr>
      <vt:lpstr>Office テーマ</vt:lpstr>
      <vt:lpstr>      9 月  17日(火)　10：00 ~ 11：30        大府市市民活動センター コラビア 第一会議室  対象　 どなたでも（ただし、内容は就学前の 　　　　　　お子さんを子育て中の方向けです） 講師　 徳田　絵美さん (NPO法人とこっ子代表) 　　　　　　　里親、児童指導員、介護福祉士、歯科衛生士、 　　　　　　　　　　　相談支援基礎・行動援護従事者強度行動障害 　　　　　　　　　　　基礎・実践、成年後見専門支援員、 　　　　　　　　　　　子どもアドボケイト、テラプレイトレーナー 　　　　　　　　　　　CSP(幼児・学齢期)トレーナー、 　　　　　　　　　　　CPAトレーナ―、セカンドステップトレーナー  ☆申し込み不要！参加費無料！☆ 　　　　　 　　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19fb063</dc:creator>
  <cp:lastModifiedBy>19fb063</cp:lastModifiedBy>
  <cp:revision>43</cp:revision>
  <cp:lastPrinted>2024-08-10T10:24:01Z</cp:lastPrinted>
  <dcterms:created xsi:type="dcterms:W3CDTF">2024-07-03T13:15:36Z</dcterms:created>
  <dcterms:modified xsi:type="dcterms:W3CDTF">2024-08-10T14:36:18Z</dcterms:modified>
</cp:coreProperties>
</file>